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2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2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1233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1233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1"/>
            <a:ext cx="10115427" cy="925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59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595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830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7830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7720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577202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F16BC08-9D28-45A7-B3C6-F622C3248FD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515457" y="1109296"/>
            <a:ext cx="4762500" cy="4762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903238-E897-4A7E-8EBA-927B45C96EC3}"/>
              </a:ext>
            </a:extLst>
          </p:cNvPr>
          <p:cNvPicPr>
            <a:picLocks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44250" y="0"/>
            <a:ext cx="1047750" cy="76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096500" y="-8731"/>
            <a:ext cx="2095500" cy="13620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117015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170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930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20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CC">
      <a:dk1>
        <a:srgbClr val="0C1522"/>
      </a:dk1>
      <a:lt1>
        <a:sysClr val="window" lastClr="FFFFFF"/>
      </a:lt1>
      <a:dk2>
        <a:srgbClr val="44546A"/>
      </a:dk2>
      <a:lt2>
        <a:srgbClr val="E7E6E6"/>
      </a:lt2>
      <a:accent1>
        <a:srgbClr val="305589"/>
      </a:accent1>
      <a:accent2>
        <a:srgbClr val="112844"/>
      </a:accent2>
      <a:accent3>
        <a:srgbClr val="C7D3D8"/>
      </a:accent3>
      <a:accent4>
        <a:srgbClr val="85C0FB"/>
      </a:accent4>
      <a:accent5>
        <a:srgbClr val="4472C4"/>
      </a:accent5>
      <a:accent6>
        <a:srgbClr val="48A1FA"/>
      </a:accent6>
      <a:hlink>
        <a:srgbClr val="C13C40"/>
      </a:hlink>
      <a:folHlink>
        <a:srgbClr val="0C1522"/>
      </a:folHlink>
    </a:clrScheme>
    <a:fontScheme name="LACC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C_Powerpoint_border_90.potx" id="{3AFEB293-8AD0-469E-8212-0596A2CDF39B}" vid="{BC64370A-5EC5-49C7-B102-6CEC688334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Efforts</dc:title>
  <dc:creator>Microsoft Office User</dc:creator>
  <cp:lastModifiedBy>word</cp:lastModifiedBy>
  <cp:revision>43</cp:revision>
  <dcterms:created xsi:type="dcterms:W3CDTF">2018-01-22T21:48:46Z</dcterms:created>
  <dcterms:modified xsi:type="dcterms:W3CDTF">2022-10-13T16:39:10Z</dcterms:modified>
</cp:coreProperties>
</file>